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7" r:id="rId3"/>
    <p:sldId id="263" r:id="rId4"/>
    <p:sldId id="261" r:id="rId5"/>
    <p:sldId id="258" r:id="rId6"/>
    <p:sldId id="259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496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1/12/2014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1/12/2014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1/12/2014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1/12/2014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1/12/2014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1/12/2014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1/12/2014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1/12/2014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1/12/2014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1/12/2014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1/12/2014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3E5C67D-AD48-4F88-9A05-A1E24339388A}" type="datetimeFigureOut">
              <a:rPr lang="en-AU" smtClean="0"/>
              <a:t>1/12/2014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 spd="slow" advClick="0" advTm="5000">
    <p:push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3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612576" y="2348881"/>
            <a:ext cx="5544617" cy="2088230"/>
          </a:xfrm>
        </p:spPr>
        <p:txBody>
          <a:bodyPr>
            <a:noAutofit/>
          </a:bodyPr>
          <a:lstStyle/>
          <a:p>
            <a:r>
              <a:rPr lang="en-AU" dirty="0" smtClean="0"/>
              <a:t>Our GCCC </a:t>
            </a:r>
            <a:br>
              <a:rPr lang="en-AU" dirty="0" smtClean="0"/>
            </a:br>
            <a:r>
              <a:rPr lang="en-AU" dirty="0" smtClean="0"/>
              <a:t>Sponsor Child - </a:t>
            </a: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>Lawrence</a:t>
            </a:r>
            <a:endParaRPr lang="en-AU" dirty="0"/>
          </a:p>
        </p:txBody>
      </p:sp>
      <p:pic>
        <p:nvPicPr>
          <p:cNvPr id="10" name="Content Placeholder 5" descr="Lawrence May 2014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45"/>
          <a:stretch/>
        </p:blipFill>
        <p:spPr>
          <a:xfrm>
            <a:off x="3491880" y="1052736"/>
            <a:ext cx="4392488" cy="5087218"/>
          </a:xfrm>
        </p:spPr>
      </p:pic>
    </p:spTree>
    <p:extLst>
      <p:ext uri="{BB962C8B-B14F-4D97-AF65-F5344CB8AC3E}">
        <p14:creationId xmlns:p14="http://schemas.microsoft.com/office/powerpoint/2010/main" val="3160207720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817582"/>
            <a:ext cx="5216460" cy="174732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Building a future for children in Zimbabwe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764704"/>
            <a:ext cx="2088232" cy="2232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717032"/>
            <a:ext cx="3272874" cy="16356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2565400"/>
            <a:ext cx="4064000" cy="365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14665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4" name="AutoShape 4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5" name="AutoShape 6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" name="AutoShape 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" name="AutoShape 1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" name="AutoShape 1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" name="AutoShape 1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" name="AutoShape 1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" name="AutoShape 1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" name="AutoShape 2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527175" y="1227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4" name="AutoShape 2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679575" y="1379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5" name="AutoShape 2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831975" y="1531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6" name="AutoShape 2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984375" y="1684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7" name="AutoShape 2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136775" y="1836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8" name="AutoShape 3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289175" y="1989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9" name="AutoShape 3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441575" y="2141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0" name="AutoShape 3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593975" y="2293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3" name="AutoShape 2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2746375" y="2446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2" name="AutoShape 4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2898775" y="2598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3" name="AutoShape 6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3051175" y="2751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4" name="AutoShape 8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3203575" y="2903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556792"/>
            <a:ext cx="7620000" cy="4711700"/>
          </a:xfrm>
          <a:prstGeom prst="rect">
            <a:avLst/>
          </a:prstGeom>
        </p:spPr>
      </p:pic>
      <p:pic>
        <p:nvPicPr>
          <p:cNvPr id="7" name="Content Placeholder 5" descr="Lawrence May 2014.jpg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24116" y="654050"/>
            <a:ext cx="1892300" cy="2592164"/>
          </a:xfrm>
        </p:spPr>
      </p:pic>
    </p:spTree>
    <p:extLst>
      <p:ext uri="{BB962C8B-B14F-4D97-AF65-F5344CB8AC3E}">
        <p14:creationId xmlns:p14="http://schemas.microsoft.com/office/powerpoint/2010/main" val="1175010327"/>
      </p:ext>
    </p:extLst>
  </p:cSld>
  <p:clrMapOvr>
    <a:masterClrMapping/>
  </p:clrMapOvr>
  <p:transition xmlns:p14="http://schemas.microsoft.com/office/powerpoint/2010/main" spd="slow" advClick="0" advTm="1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416823" cy="967331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How have you helped this week?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3608" y="1628800"/>
            <a:ext cx="4051300" cy="4427475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755768">
            <a:off x="5334683" y="2487128"/>
            <a:ext cx="2959371" cy="3358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790028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416823" cy="1202485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You are making a difference in Lawrence’s life!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1916832"/>
            <a:ext cx="5544616" cy="4157507"/>
          </a:xfrm>
        </p:spPr>
      </p:pic>
    </p:spTree>
    <p:extLst>
      <p:ext uri="{BB962C8B-B14F-4D97-AF65-F5344CB8AC3E}">
        <p14:creationId xmlns:p14="http://schemas.microsoft.com/office/powerpoint/2010/main" val="910940405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6965245" cy="895323"/>
          </a:xfrm>
        </p:spPr>
        <p:txBody>
          <a:bodyPr/>
          <a:lstStyle/>
          <a:p>
            <a:r>
              <a:rPr lang="en-AU" dirty="0" smtClean="0"/>
              <a:t>Lawrence appreciates you!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1700808"/>
            <a:ext cx="6048672" cy="4535462"/>
          </a:xfrm>
        </p:spPr>
      </p:pic>
    </p:spTree>
    <p:extLst>
      <p:ext uri="{BB962C8B-B14F-4D97-AF65-F5344CB8AC3E}">
        <p14:creationId xmlns:p14="http://schemas.microsoft.com/office/powerpoint/2010/main" val="2354357074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6965245" cy="955234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Pray for Lawrence this week!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1628800"/>
            <a:ext cx="5976664" cy="4481469"/>
          </a:xfrm>
        </p:spPr>
      </p:pic>
    </p:spTree>
    <p:extLst>
      <p:ext uri="{BB962C8B-B14F-4D97-AF65-F5344CB8AC3E}">
        <p14:creationId xmlns:p14="http://schemas.microsoft.com/office/powerpoint/2010/main" val="3705774084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1490</TotalTime>
  <Words>35</Words>
  <Application>Microsoft Macintosh PowerPoint</Application>
  <PresentationFormat>On-screen Show (4:3)</PresentationFormat>
  <Paragraphs>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Pushpin</vt:lpstr>
      <vt:lpstr>Our GCCC  Sponsor Child -  Lawrence</vt:lpstr>
      <vt:lpstr>Building a future for children in Zimbabwe</vt:lpstr>
      <vt:lpstr>PowerPoint Presentation</vt:lpstr>
      <vt:lpstr>How have you helped this week?</vt:lpstr>
      <vt:lpstr>You are making a difference in Lawrence’s life!</vt:lpstr>
      <vt:lpstr>Lawrence appreciates you!</vt:lpstr>
      <vt:lpstr>Pray for Lawrence this week!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GCCC Sponsor Child</dc:title>
  <dc:creator>nicole.jen</dc:creator>
  <cp:lastModifiedBy>Glasshouse Country Christian College</cp:lastModifiedBy>
  <cp:revision>26</cp:revision>
  <dcterms:created xsi:type="dcterms:W3CDTF">2014-03-23T21:36:37Z</dcterms:created>
  <dcterms:modified xsi:type="dcterms:W3CDTF">2014-12-01T01:58:55Z</dcterms:modified>
</cp:coreProperties>
</file>